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5" r:id="rId1"/>
  </p:sldMasterIdLst>
  <p:sldIdLst>
    <p:sldId id="256" r:id="rId2"/>
    <p:sldId id="257" r:id="rId3"/>
    <p:sldId id="258" r:id="rId4"/>
    <p:sldId id="276" r:id="rId5"/>
    <p:sldId id="277" r:id="rId6"/>
    <p:sldId id="278" r:id="rId7"/>
    <p:sldId id="279" r:id="rId8"/>
    <p:sldId id="259" r:id="rId9"/>
    <p:sldId id="280" r:id="rId10"/>
    <p:sldId id="260" r:id="rId11"/>
    <p:sldId id="261" r:id="rId12"/>
    <p:sldId id="262" r:id="rId13"/>
    <p:sldId id="281" r:id="rId14"/>
    <p:sldId id="282" r:id="rId15"/>
    <p:sldId id="263" r:id="rId16"/>
    <p:sldId id="264" r:id="rId17"/>
    <p:sldId id="265" r:id="rId18"/>
    <p:sldId id="26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3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7E64-E90F-4F07-BB5F-58BF0BB91423}" type="datetimeFigureOut">
              <a:rPr lang="ru-KZ" smtClean="0"/>
              <a:t>17.12.2022</a:t>
            </a:fld>
            <a:endParaRPr lang="ru-K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3799F18-7F98-4849-A2BB-2FCD1B7388F6}" type="slidenum">
              <a:rPr lang="ru-KZ" smtClean="0"/>
              <a:t>‹#›</a:t>
            </a:fld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69341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7E64-E90F-4F07-BB5F-58BF0BB91423}" type="datetimeFigureOut">
              <a:rPr lang="ru-KZ" smtClean="0"/>
              <a:t>17.12.2022</a:t>
            </a:fld>
            <a:endParaRPr lang="ru-K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799F18-7F98-4849-A2BB-2FCD1B7388F6}" type="slidenum">
              <a:rPr lang="ru-KZ" smtClean="0"/>
              <a:t>‹#›</a:t>
            </a:fld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30355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7E64-E90F-4F07-BB5F-58BF0BB91423}" type="datetimeFigureOut">
              <a:rPr lang="ru-KZ" smtClean="0"/>
              <a:t>17.12.2022</a:t>
            </a:fld>
            <a:endParaRPr lang="ru-K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799F18-7F98-4849-A2BB-2FCD1B7388F6}" type="slidenum">
              <a:rPr lang="ru-KZ" smtClean="0"/>
              <a:t>‹#›</a:t>
            </a:fld>
            <a:endParaRPr lang="ru-KZ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7358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7E64-E90F-4F07-BB5F-58BF0BB91423}" type="datetimeFigureOut">
              <a:rPr lang="ru-KZ" smtClean="0"/>
              <a:t>17.12.2022</a:t>
            </a:fld>
            <a:endParaRPr lang="ru-K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799F18-7F98-4849-A2BB-2FCD1B7388F6}" type="slidenum">
              <a:rPr lang="ru-KZ" smtClean="0"/>
              <a:t>‹#›</a:t>
            </a:fld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283570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7E64-E90F-4F07-BB5F-58BF0BB91423}" type="datetimeFigureOut">
              <a:rPr lang="ru-KZ" smtClean="0"/>
              <a:t>17.12.2022</a:t>
            </a:fld>
            <a:endParaRPr lang="ru-K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799F18-7F98-4849-A2BB-2FCD1B7388F6}" type="slidenum">
              <a:rPr lang="ru-KZ" smtClean="0"/>
              <a:t>‹#›</a:t>
            </a:fld>
            <a:endParaRPr lang="ru-KZ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6762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7E64-E90F-4F07-BB5F-58BF0BB91423}" type="datetimeFigureOut">
              <a:rPr lang="ru-KZ" smtClean="0"/>
              <a:t>17.12.2022</a:t>
            </a:fld>
            <a:endParaRPr lang="ru-K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799F18-7F98-4849-A2BB-2FCD1B7388F6}" type="slidenum">
              <a:rPr lang="ru-KZ" smtClean="0"/>
              <a:t>‹#›</a:t>
            </a:fld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09922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7E64-E90F-4F07-BB5F-58BF0BB91423}" type="datetimeFigureOut">
              <a:rPr lang="ru-KZ" smtClean="0"/>
              <a:t>17.12.2022</a:t>
            </a:fld>
            <a:endParaRPr lang="ru-K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9F18-7F98-4849-A2BB-2FCD1B7388F6}" type="slidenum">
              <a:rPr lang="ru-KZ" smtClean="0"/>
              <a:t>‹#›</a:t>
            </a:fld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1126975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7E64-E90F-4F07-BB5F-58BF0BB91423}" type="datetimeFigureOut">
              <a:rPr lang="ru-KZ" smtClean="0"/>
              <a:t>17.12.2022</a:t>
            </a:fld>
            <a:endParaRPr lang="ru-K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9F18-7F98-4849-A2BB-2FCD1B7388F6}" type="slidenum">
              <a:rPr lang="ru-KZ" smtClean="0"/>
              <a:t>‹#›</a:t>
            </a:fld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818298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7E64-E90F-4F07-BB5F-58BF0BB91423}" type="datetimeFigureOut">
              <a:rPr lang="ru-KZ" smtClean="0"/>
              <a:t>17.12.2022</a:t>
            </a:fld>
            <a:endParaRPr lang="ru-K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9F18-7F98-4849-A2BB-2FCD1B7388F6}" type="slidenum">
              <a:rPr lang="ru-KZ" smtClean="0"/>
              <a:t>‹#›</a:t>
            </a:fld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242542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7E64-E90F-4F07-BB5F-58BF0BB91423}" type="datetimeFigureOut">
              <a:rPr lang="ru-KZ" smtClean="0"/>
              <a:t>17.12.2022</a:t>
            </a:fld>
            <a:endParaRPr lang="ru-K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799F18-7F98-4849-A2BB-2FCD1B7388F6}" type="slidenum">
              <a:rPr lang="ru-KZ" smtClean="0"/>
              <a:t>‹#›</a:t>
            </a:fld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73559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7E64-E90F-4F07-BB5F-58BF0BB91423}" type="datetimeFigureOut">
              <a:rPr lang="ru-KZ" smtClean="0"/>
              <a:t>17.12.2022</a:t>
            </a:fld>
            <a:endParaRPr lang="ru-K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3799F18-7F98-4849-A2BB-2FCD1B7388F6}" type="slidenum">
              <a:rPr lang="ru-KZ" smtClean="0"/>
              <a:t>‹#›</a:t>
            </a:fld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400936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7E64-E90F-4F07-BB5F-58BF0BB91423}" type="datetimeFigureOut">
              <a:rPr lang="ru-KZ" smtClean="0"/>
              <a:t>17.12.2022</a:t>
            </a:fld>
            <a:endParaRPr lang="ru-K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3799F18-7F98-4849-A2BB-2FCD1B7388F6}" type="slidenum">
              <a:rPr lang="ru-KZ" smtClean="0"/>
              <a:t>‹#›</a:t>
            </a:fld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750314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7E64-E90F-4F07-BB5F-58BF0BB91423}" type="datetimeFigureOut">
              <a:rPr lang="ru-KZ" smtClean="0"/>
              <a:t>17.12.2022</a:t>
            </a:fld>
            <a:endParaRPr lang="ru-K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9F18-7F98-4849-A2BB-2FCD1B7388F6}" type="slidenum">
              <a:rPr lang="ru-KZ" smtClean="0"/>
              <a:t>‹#›</a:t>
            </a:fld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484280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7E64-E90F-4F07-BB5F-58BF0BB91423}" type="datetimeFigureOut">
              <a:rPr lang="ru-KZ" smtClean="0"/>
              <a:t>17.12.2022</a:t>
            </a:fld>
            <a:endParaRPr lang="ru-K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9F18-7F98-4849-A2BB-2FCD1B7388F6}" type="slidenum">
              <a:rPr lang="ru-KZ" smtClean="0"/>
              <a:t>‹#›</a:t>
            </a:fld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516835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7E64-E90F-4F07-BB5F-58BF0BB91423}" type="datetimeFigureOut">
              <a:rPr lang="ru-KZ" smtClean="0"/>
              <a:t>17.12.2022</a:t>
            </a:fld>
            <a:endParaRPr lang="ru-K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9F18-7F98-4849-A2BB-2FCD1B7388F6}" type="slidenum">
              <a:rPr lang="ru-KZ" smtClean="0"/>
              <a:t>‹#›</a:t>
            </a:fld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903696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7E64-E90F-4F07-BB5F-58BF0BB91423}" type="datetimeFigureOut">
              <a:rPr lang="ru-KZ" smtClean="0"/>
              <a:t>17.12.2022</a:t>
            </a:fld>
            <a:endParaRPr lang="ru-K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799F18-7F98-4849-A2BB-2FCD1B7388F6}" type="slidenum">
              <a:rPr lang="ru-KZ" smtClean="0"/>
              <a:t>‹#›</a:t>
            </a:fld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561129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F7E64-E90F-4F07-BB5F-58BF0BB91423}" type="datetimeFigureOut">
              <a:rPr lang="ru-KZ" smtClean="0"/>
              <a:t>17.12.2022</a:t>
            </a:fld>
            <a:endParaRPr lang="ru-K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3799F18-7F98-4849-A2BB-2FCD1B7388F6}" type="slidenum">
              <a:rPr lang="ru-KZ" smtClean="0"/>
              <a:t>‹#›</a:t>
            </a:fld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989507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BC297B-47F2-EF30-1C38-7E31017148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2" y="2218267"/>
            <a:ext cx="8915399" cy="2262781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Интеграция и внедрение 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сервисов АИС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«Центр обслуживания студентов» 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НАО ВКУ им. С. Аманжолова 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социальных сетях</a:t>
            </a:r>
            <a:endParaRPr lang="ru-K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C9A88E5-64A1-FF3E-D0DF-7E9D5EBC34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Әсет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Алмас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Рашидұлы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магистрант 2 года обучения 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«7М06101- Информатика» 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Жантасова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Ж.З.,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к.т.н</a:t>
            </a:r>
            <a:endParaRPr lang="ru-KZ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00AACF-9D7A-8BDA-E2E1-64B297DEDC8D}"/>
              </a:ext>
            </a:extLst>
          </p:cNvPr>
          <p:cNvSpPr txBox="1"/>
          <p:nvPr/>
        </p:nvSpPr>
        <p:spPr>
          <a:xfrm>
            <a:off x="1693333" y="215674"/>
            <a:ext cx="880533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РЕСПУБЛИКА КАЗАХСТАН  МИНИСТЕРСТВА ОБРАЗОВАНИЯ И  </a:t>
            </a:r>
            <a:br>
              <a:rPr lang="ru-RU" sz="1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ru-RU" sz="1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ВОСТОЧНО-КАЗАХСТАНСКИЙ УНИВЕРСИТЕТ ИМЕНИ САРСЕНА АМАНЖОЛОВА</a:t>
            </a:r>
            <a:br>
              <a:rPr lang="ru-RU" sz="1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ru-RU" sz="1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ФАКУЛЬТЕТ ЕСТЕСТВЕННЫХ НАУК И ТЕХНОЛОГИЙ </a:t>
            </a:r>
            <a:endParaRPr lang="ru-KZ" sz="1400" dirty="0"/>
          </a:p>
        </p:txBody>
      </p:sp>
    </p:spTree>
    <p:extLst>
      <p:ext uri="{BB962C8B-B14F-4D97-AF65-F5344CB8AC3E}">
        <p14:creationId xmlns:p14="http://schemas.microsoft.com/office/powerpoint/2010/main" val="3036261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E3E85B-62F9-11CC-DB53-7666C7829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7E6C1ED6-4147-B38B-073C-37E75A1864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794" y="624110"/>
            <a:ext cx="2952742" cy="5870512"/>
          </a:xfr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C8664AE-ED35-5553-B6AA-2C4DA0EE33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850" y="624110"/>
            <a:ext cx="3652794" cy="6194841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A31F8611-B57D-B77B-F3AF-9460237243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2399" y="624110"/>
            <a:ext cx="442864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813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60838D-56AD-CC37-0667-C7FB51D34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0592" y="2546043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Становить легко </a:t>
            </a:r>
            <a:b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так ли?</a:t>
            </a:r>
            <a:endParaRPr lang="ru-KZ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947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95A12D-7EB1-0241-F4DB-3A3DB0ECA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теперь представим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7DE7E2-2AD8-F3F5-4317-03D976746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Тебе нужно оплатить обучение или оплатить взнос за публикацию научной статьи. И ты не знаешь сколько тебе нужно платить и куда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 хочешь узнать какие предстоящие мероприятия планируются.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 забыл логин или пароль от своего учебного портала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Хочешь получить какие не ли будь справки</a:t>
            </a:r>
          </a:p>
          <a:p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134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3C874A7-C848-C5C0-1916-34AF380B5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Найти учебный корпус</a:t>
            </a:r>
          </a:p>
          <a:p>
            <a:pPr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Пойти в деканат</a:t>
            </a:r>
          </a:p>
          <a:p>
            <a:pPr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Узнать что тебе нужно делать</a:t>
            </a:r>
          </a:p>
          <a:p>
            <a:pPr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Пойти в центр обслуживания студентов</a:t>
            </a:r>
          </a:p>
          <a:p>
            <a:pPr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Обратиться к специалисту</a:t>
            </a:r>
          </a:p>
          <a:p>
            <a:pPr marL="0" indent="0">
              <a:buNone/>
            </a:pP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1CAA24F7-41C2-51F6-ABAE-E3E555C5C2D0}"/>
              </a:ext>
            </a:extLst>
          </p:cNvPr>
          <p:cNvSpPr txBox="1">
            <a:spLocks/>
          </p:cNvSpPr>
          <p:nvPr/>
        </p:nvSpPr>
        <p:spPr>
          <a:xfrm>
            <a:off x="2582333" y="624110"/>
            <a:ext cx="8922279" cy="8236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Паттерн действий: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849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Щелчок пальцами, легкий жест рукой, знак кусочка торта, легко щелкнуть  пальцами, элементарный способ сделать значок | Премиум векторы">
            <a:extLst>
              <a:ext uri="{FF2B5EF4-FFF2-40B4-BE49-F238E27FC236}">
                <a16:creationId xmlns:a16="http://schemas.microsoft.com/office/drawing/2014/main" id="{79D0D399-9357-6C39-865B-AC31E4C5F9A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431" b="92173" l="9585" r="89617">
                        <a14:foregroundMark x1="46965" y1="59425" x2="46965" y2="59425"/>
                        <a14:foregroundMark x1="39617" y1="51118" x2="40096" y2="24281"/>
                        <a14:foregroundMark x1="45048" y1="16773" x2="45048" y2="16773"/>
                        <a14:foregroundMark x1="43930" y1="18371" x2="43930" y2="18371"/>
                        <a14:foregroundMark x1="42812" y1="19649" x2="42812" y2="19649"/>
                        <a14:foregroundMark x1="50319" y1="10543" x2="50319" y2="10703"/>
                        <a14:foregroundMark x1="49521" y1="9425" x2="49521" y2="11182"/>
                        <a14:foregroundMark x1="57508" y1="15974" x2="58147" y2="17093"/>
                        <a14:foregroundMark x1="58626" y1="17412" x2="58626" y2="17412"/>
                        <a14:foregroundMark x1="58147" y1="17093" x2="61182" y2="15176"/>
                        <a14:foregroundMark x1="56869" y1="23802" x2="69808" y2="27955"/>
                        <a14:foregroundMark x1="59265" y1="32428" x2="62780" y2="39457"/>
                        <a14:foregroundMark x1="52236" y1="67412" x2="66933" y2="82907"/>
                        <a14:foregroundMark x1="66933" y1="82907" x2="74760" y2="87220"/>
                        <a14:foregroundMark x1="64537" y1="82907" x2="44249" y2="60224"/>
                        <a14:foregroundMark x1="44249" y1="60224" x2="43450" y2="61661"/>
                        <a14:foregroundMark x1="38498" y1="54153" x2="38498" y2="57827"/>
                        <a14:foregroundMark x1="36102" y1="57188" x2="38339" y2="63259"/>
                        <a14:foregroundMark x1="37859" y1="48562" x2="42013" y2="65176"/>
                        <a14:foregroundMark x1="47923" y1="60543" x2="60064" y2="76677"/>
                        <a14:foregroundMark x1="59265" y1="69489" x2="62780" y2="87540"/>
                        <a14:foregroundMark x1="60383" y1="82268" x2="70927" y2="92332"/>
                        <a14:foregroundMark x1="65815" y1="91374" x2="73962" y2="90096"/>
                        <a14:foregroundMark x1="72364" y1="91693" x2="80032" y2="87540"/>
                        <a14:foregroundMark x1="80032" y1="87540" x2="71406" y2="81629"/>
                        <a14:foregroundMark x1="81949" y1="90096" x2="78594" y2="89457"/>
                        <a14:foregroundMark x1="73163" y1="91853" x2="66134" y2="92173"/>
                        <a14:foregroundMark x1="61182" y1="64058" x2="53514" y2="53514"/>
                        <a14:foregroundMark x1="55911" y1="68371" x2="50319" y2="46166"/>
                        <a14:foregroundMark x1="47923" y1="52396" x2="40575" y2="53355"/>
                        <a14:foregroundMark x1="49201" y1="54153" x2="49681" y2="54952"/>
                        <a14:foregroundMark x1="57827" y1="51597" x2="59105" y2="51597"/>
                        <a14:foregroundMark x1="60064" y1="51757" x2="60064" y2="51757"/>
                        <a14:foregroundMark x1="51757" y1="38818" x2="51118" y2="35144"/>
                        <a14:foregroundMark x1="52875" y1="41054" x2="51118" y2="43770"/>
                        <a14:foregroundMark x1="44728" y1="36901" x2="46166" y2="32109"/>
                        <a14:foregroundMark x1="49042" y1="30671" x2="48403" y2="32109"/>
                        <a14:foregroundMark x1="42812" y1="20128" x2="42812" y2="20128"/>
                        <a14:foregroundMark x1="50639" y1="9425" x2="50319" y2="5431"/>
                        <a14:foregroundMark x1="50639" y1="8147" x2="50160" y2="15974"/>
                        <a14:foregroundMark x1="57348" y1="18371" x2="61981" y2="13419"/>
                        <a14:foregroundMark x1="60703" y1="33866" x2="65815" y2="429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75" y="1667933"/>
            <a:ext cx="3778250" cy="377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0756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210DC6-B52E-EAF9-CD19-AD9339A3F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1392" y="683377"/>
            <a:ext cx="5475808" cy="128089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Виртуальный помощник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13EB7F46-06A1-485E-7D72-E2203C3992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4" b="4233"/>
          <a:stretch/>
        </p:blipFill>
        <p:spPr>
          <a:xfrm>
            <a:off x="8415867" y="624109"/>
            <a:ext cx="3088746" cy="6192119"/>
          </a:xfrm>
        </p:spPr>
      </p:pic>
    </p:spTree>
    <p:extLst>
      <p:ext uri="{BB962C8B-B14F-4D97-AF65-F5344CB8AC3E}">
        <p14:creationId xmlns:p14="http://schemas.microsoft.com/office/powerpoint/2010/main" val="15103056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064C20-5BE5-914B-4DD5-EE4B524A1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умеет бот на данное время?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90B6B6-3743-5291-52B7-9AA6F9F4F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Бот выдает актуальную информацию о обучающемуся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Сбрасывать пароли от портала студента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Актуализировать данные о себе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Получать готовые ответы на свои вопросы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так далее</a:t>
            </a:r>
          </a:p>
        </p:txBody>
      </p:sp>
    </p:spTree>
    <p:extLst>
      <p:ext uri="{BB962C8B-B14F-4D97-AF65-F5344CB8AC3E}">
        <p14:creationId xmlns:p14="http://schemas.microsoft.com/office/powerpoint/2010/main" val="33851124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8965C6-68F9-9803-BFF8-F98B617B6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планируется?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ED22FC-CF8E-D396-0B92-D64E37F80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Ввести в эксплуатацию данный бот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Добавить запланированный функционал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Отправки уведомлений студентам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Оповещение через общий канал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получения справок и подписание документов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Генерация пропусков и одноразовых паролей</a:t>
            </a:r>
          </a:p>
        </p:txBody>
      </p:sp>
    </p:spTree>
    <p:extLst>
      <p:ext uri="{BB962C8B-B14F-4D97-AF65-F5344CB8AC3E}">
        <p14:creationId xmlns:p14="http://schemas.microsoft.com/office/powerpoint/2010/main" val="2747367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C31BE0-B05A-ACB7-22BA-46B26A088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8924" y="2723843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KZ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950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AAABB7-9D36-A9DE-244B-60F8BFF477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7613" y="1617133"/>
            <a:ext cx="8915399" cy="1913467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Предыстория 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983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9E8220-4C60-1BBD-910C-86A3D1136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23690"/>
          </a:xfrm>
        </p:spPr>
        <p:txBody>
          <a:bodyPr/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данной работы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724DB9-A57A-84CE-B96D-A3D883491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209800"/>
            <a:ext cx="8915400" cy="3701422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Помочь студентам/преподавателям, уменьшить затрачиваемое время для организации и планирования распорядка дня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Ускорить адаптацию бывших абитуриентов под новые реалии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Используя современные технологии создать возможность получения актуальной информации в любое время и в любом месте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Ускорить взаимоотношение студента и университета</a:t>
            </a:r>
          </a:p>
        </p:txBody>
      </p:sp>
    </p:spTree>
    <p:extLst>
      <p:ext uri="{BB962C8B-B14F-4D97-AF65-F5344CB8AC3E}">
        <p14:creationId xmlns:p14="http://schemas.microsoft.com/office/powerpoint/2010/main" val="3382584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9E8220-4C60-1BBD-910C-86A3D1136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23690"/>
          </a:xfrm>
        </p:spPr>
        <p:txBody>
          <a:bodyPr/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данной работы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724DB9-A57A-84CE-B96D-A3D883491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209800"/>
            <a:ext cx="8915400" cy="3701422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Исследовать и выявить проблемы с которыми встречаются студенты и преподаватели в повседневной жизни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анализ возможных решений для актуального списка проблем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Следуя результатам написать программное решение которые покрывает пункты из данного списка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Подвести итоги решенных и внедренных программных решений</a:t>
            </a:r>
          </a:p>
        </p:txBody>
      </p:sp>
    </p:spTree>
    <p:extLst>
      <p:ext uri="{BB962C8B-B14F-4D97-AF65-F5344CB8AC3E}">
        <p14:creationId xmlns:p14="http://schemas.microsoft.com/office/powerpoint/2010/main" val="1066942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9E8220-4C60-1BBD-910C-86A3D1136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23690"/>
          </a:xfrm>
        </p:spPr>
        <p:txBody>
          <a:bodyPr/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данной работы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724DB9-A57A-84CE-B96D-A3D883491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209800"/>
            <a:ext cx="8915400" cy="3701422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приводить в пример обычный день современного человека. В среднем человек тратит от 5 – 7 часов на использование мобильным телефоном. Виной всего этого становиться развивающиеся интернет вещи. И с каждым годом данное время не будет уменьшаться, а будет увеличиваться.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говорил Н. Макиавелли «Если не можешь победить толпу — возглавь её». Данной идее загорелся и я, но для этого сначала нужно понять на что мы тратим наше драгоценное время. И точечно внести изменения, которые должны внести положительное влияние в аспекты современного распорядка дня. </a:t>
            </a:r>
          </a:p>
        </p:txBody>
      </p:sp>
    </p:spTree>
    <p:extLst>
      <p:ext uri="{BB962C8B-B14F-4D97-AF65-F5344CB8AC3E}">
        <p14:creationId xmlns:p14="http://schemas.microsoft.com/office/powerpoint/2010/main" val="1611730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9E8220-4C60-1BBD-910C-86A3D1136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23690"/>
          </a:xfrm>
        </p:spPr>
        <p:txBody>
          <a:bodyPr/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же мы тратим времени и куда?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C9640EAD-E750-E715-839D-8E5949BBA0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476" y="1495751"/>
            <a:ext cx="2674756" cy="5005551"/>
          </a:xfr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8409BF7-9D52-C7FD-B43A-0F7835F6F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2275" y="1495751"/>
            <a:ext cx="2674756" cy="4982921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07A024AD-4AB3-478F-FDB5-55F24F13B2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511" y="1507067"/>
            <a:ext cx="2485922" cy="5005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75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9E8220-4C60-1BBD-910C-86A3D1136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2333" y="624110"/>
            <a:ext cx="8922279" cy="82369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Представим такой кейс: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F13B976D-1B20-FB2A-0265-CFBCE6AF2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5658076" cy="3777622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 студент 1 курса.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тебя сегодня первый день.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Тебе нужно пойти на потоковую лекцию по Истории Казахстана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 сейчас находишься в 7 учебном корпусе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в 1 учебном корпусе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Тебе нужно добраться с одного учебного корпуса в другой</a:t>
            </a:r>
          </a:p>
          <a:p>
            <a:pPr marL="0" indent="0">
              <a:buNone/>
            </a:pP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Негр с пальцем у виска (Roll Safe, Тебе не придется) - история мема">
            <a:extLst>
              <a:ext uri="{FF2B5EF4-FFF2-40B4-BE49-F238E27FC236}">
                <a16:creationId xmlns:a16="http://schemas.microsoft.com/office/drawing/2014/main" id="{59387DE7-EB85-899F-CD78-E07B185C98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7288" y="4149411"/>
            <a:ext cx="3257324" cy="1830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4114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3C874A7-C848-C5C0-1916-34AF380B5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Открыть приложение с картами</a:t>
            </a:r>
          </a:p>
          <a:p>
            <a:pPr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Найти учебный корпус</a:t>
            </a:r>
          </a:p>
          <a:p>
            <a:pPr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Проложить маршрут</a:t>
            </a:r>
          </a:p>
          <a:p>
            <a:pPr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пойти по нему</a:t>
            </a:r>
          </a:p>
          <a:p>
            <a:pPr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далеко то заказать такси</a:t>
            </a:r>
          </a:p>
          <a:p>
            <a:pPr marL="0" indent="0">
              <a:buNone/>
            </a:pP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1CAA24F7-41C2-51F6-ABAE-E3E555C5C2D0}"/>
              </a:ext>
            </a:extLst>
          </p:cNvPr>
          <p:cNvSpPr txBox="1">
            <a:spLocks/>
          </p:cNvSpPr>
          <p:nvPr/>
        </p:nvSpPr>
        <p:spPr>
          <a:xfrm>
            <a:off x="2582333" y="624110"/>
            <a:ext cx="8922279" cy="8236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Паттерн действий: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032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Щелчок пальцами, легкий жест рукой, знак кусочка торта, легко щелкнуть  пальцами, элементарный способ сделать значок | Премиум векторы">
            <a:extLst>
              <a:ext uri="{FF2B5EF4-FFF2-40B4-BE49-F238E27FC236}">
                <a16:creationId xmlns:a16="http://schemas.microsoft.com/office/drawing/2014/main" id="{79D0D399-9357-6C39-865B-AC31E4C5F9A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431" b="92173" l="9585" r="89617">
                        <a14:foregroundMark x1="46965" y1="59425" x2="46965" y2="59425"/>
                        <a14:foregroundMark x1="39617" y1="51118" x2="40096" y2="24281"/>
                        <a14:foregroundMark x1="45048" y1="16773" x2="45048" y2="16773"/>
                        <a14:foregroundMark x1="43930" y1="18371" x2="43930" y2="18371"/>
                        <a14:foregroundMark x1="42812" y1="19649" x2="42812" y2="19649"/>
                        <a14:foregroundMark x1="50319" y1="10543" x2="50319" y2="10703"/>
                        <a14:foregroundMark x1="49521" y1="9425" x2="49521" y2="11182"/>
                        <a14:foregroundMark x1="57508" y1="15974" x2="58147" y2="17093"/>
                        <a14:foregroundMark x1="58626" y1="17412" x2="58626" y2="17412"/>
                        <a14:foregroundMark x1="58147" y1="17093" x2="61182" y2="15176"/>
                        <a14:foregroundMark x1="56869" y1="23802" x2="69808" y2="27955"/>
                        <a14:foregroundMark x1="59265" y1="32428" x2="62780" y2="39457"/>
                        <a14:foregroundMark x1="52236" y1="67412" x2="66933" y2="82907"/>
                        <a14:foregroundMark x1="66933" y1="82907" x2="74760" y2="87220"/>
                        <a14:foregroundMark x1="64537" y1="82907" x2="44249" y2="60224"/>
                        <a14:foregroundMark x1="44249" y1="60224" x2="43450" y2="61661"/>
                        <a14:foregroundMark x1="38498" y1="54153" x2="38498" y2="57827"/>
                        <a14:foregroundMark x1="36102" y1="57188" x2="38339" y2="63259"/>
                        <a14:foregroundMark x1="37859" y1="48562" x2="42013" y2="65176"/>
                        <a14:foregroundMark x1="47923" y1="60543" x2="60064" y2="76677"/>
                        <a14:foregroundMark x1="59265" y1="69489" x2="62780" y2="87540"/>
                        <a14:foregroundMark x1="60383" y1="82268" x2="70927" y2="92332"/>
                        <a14:foregroundMark x1="65815" y1="91374" x2="73962" y2="90096"/>
                        <a14:foregroundMark x1="72364" y1="91693" x2="80032" y2="87540"/>
                        <a14:foregroundMark x1="80032" y1="87540" x2="71406" y2="81629"/>
                        <a14:foregroundMark x1="81949" y1="90096" x2="78594" y2="89457"/>
                        <a14:foregroundMark x1="73163" y1="91853" x2="66134" y2="92173"/>
                        <a14:foregroundMark x1="61182" y1="64058" x2="53514" y2="53514"/>
                        <a14:foregroundMark x1="55911" y1="68371" x2="50319" y2="46166"/>
                        <a14:foregroundMark x1="47923" y1="52396" x2="40575" y2="53355"/>
                        <a14:foregroundMark x1="49201" y1="54153" x2="49681" y2="54952"/>
                        <a14:foregroundMark x1="57827" y1="51597" x2="59105" y2="51597"/>
                        <a14:foregroundMark x1="60064" y1="51757" x2="60064" y2="51757"/>
                        <a14:foregroundMark x1="51757" y1="38818" x2="51118" y2="35144"/>
                        <a14:foregroundMark x1="52875" y1="41054" x2="51118" y2="43770"/>
                        <a14:foregroundMark x1="44728" y1="36901" x2="46166" y2="32109"/>
                        <a14:foregroundMark x1="49042" y1="30671" x2="48403" y2="32109"/>
                        <a14:foregroundMark x1="42812" y1="20128" x2="42812" y2="20128"/>
                        <a14:foregroundMark x1="50639" y1="9425" x2="50319" y2="5431"/>
                        <a14:foregroundMark x1="50639" y1="8147" x2="50160" y2="15974"/>
                        <a14:foregroundMark x1="57348" y1="18371" x2="61981" y2="13419"/>
                        <a14:foregroundMark x1="60703" y1="33866" x2="65815" y2="429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75" y="1667933"/>
            <a:ext cx="3778250" cy="377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06743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203</TotalTime>
  <Words>472</Words>
  <Application>Microsoft Office PowerPoint</Application>
  <PresentationFormat>Широкоэкранный</PresentationFormat>
  <Paragraphs>61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Century Gothic</vt:lpstr>
      <vt:lpstr>Times New Roman</vt:lpstr>
      <vt:lpstr>Wingdings 3</vt:lpstr>
      <vt:lpstr>Легкий дым</vt:lpstr>
      <vt:lpstr>Интеграция и внедрение  сервисов АИС «Центр обслуживания студентов»  НАО ВКУ им. С. Аманжолова  в социальных сетях</vt:lpstr>
      <vt:lpstr>Предыстория </vt:lpstr>
      <vt:lpstr>Цель данной работы:</vt:lpstr>
      <vt:lpstr>Задачи данной работы:</vt:lpstr>
      <vt:lpstr>Актуальность данной работы:</vt:lpstr>
      <vt:lpstr>Сколько же мы тратим времени и куда?</vt:lpstr>
      <vt:lpstr>Представим такой кейс:</vt:lpstr>
      <vt:lpstr>Презентация PowerPoint</vt:lpstr>
      <vt:lpstr>Презентация PowerPoint</vt:lpstr>
      <vt:lpstr>Презентация PowerPoint</vt:lpstr>
      <vt:lpstr>Становить легко  не так ли?</vt:lpstr>
      <vt:lpstr>А теперь представим:</vt:lpstr>
      <vt:lpstr>Презентация PowerPoint</vt:lpstr>
      <vt:lpstr>Презентация PowerPoint</vt:lpstr>
      <vt:lpstr>Виртуальный помощник</vt:lpstr>
      <vt:lpstr>Что умеет бот на данное время?</vt:lpstr>
      <vt:lpstr>Что планируется?</vt:lpstr>
      <vt:lpstr>Спасибо за внимание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Интеграция и внедрение  сервисов АИС «Центр обслуживания студентов»  НАО ВКУ им. С. Аманжолова  в социальных сетях</dc:title>
  <dc:creator>Almas Asset</dc:creator>
  <cp:lastModifiedBy>Almas Asset</cp:lastModifiedBy>
  <cp:revision>1</cp:revision>
  <dcterms:created xsi:type="dcterms:W3CDTF">2022-12-17T17:46:49Z</dcterms:created>
  <dcterms:modified xsi:type="dcterms:W3CDTF">2022-12-17T21:10:27Z</dcterms:modified>
</cp:coreProperties>
</file>